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25"/>
  </p:notesMasterIdLst>
  <p:sldIdLst>
    <p:sldId id="348" r:id="rId2"/>
    <p:sldId id="349" r:id="rId3"/>
    <p:sldId id="350" r:id="rId4"/>
    <p:sldId id="351" r:id="rId5"/>
    <p:sldId id="352" r:id="rId6"/>
    <p:sldId id="408" r:id="rId7"/>
    <p:sldId id="382" r:id="rId8"/>
    <p:sldId id="383" r:id="rId9"/>
    <p:sldId id="387" r:id="rId10"/>
    <p:sldId id="385" r:id="rId11"/>
    <p:sldId id="386" r:id="rId12"/>
    <p:sldId id="378" r:id="rId13"/>
    <p:sldId id="410" r:id="rId14"/>
    <p:sldId id="411" r:id="rId15"/>
    <p:sldId id="388" r:id="rId16"/>
    <p:sldId id="459" r:id="rId17"/>
    <p:sldId id="389" r:id="rId18"/>
    <p:sldId id="412" r:id="rId19"/>
    <p:sldId id="413" r:id="rId20"/>
    <p:sldId id="414" r:id="rId21"/>
    <p:sldId id="455" r:id="rId22"/>
    <p:sldId id="456" r:id="rId23"/>
    <p:sldId id="457" r:id="rId2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678" autoAdjust="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45282-03C7-4985-B6D9-2ADCE4BFA98F}" type="datetimeFigureOut">
              <a:rPr lang="ar-JO" smtClean="0"/>
              <a:pPr/>
              <a:t>5/5/1435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2BD9B-B0E4-4CBE-A905-6BCDC0C20B9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4270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2BD9B-B0E4-4CBE-A905-6BCDC0C20B91}" type="slidenum">
              <a:rPr lang="ar-JO" smtClean="0"/>
              <a:pPr/>
              <a:t>16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8032-2282-407A-9E76-673D154282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0B2-256A-44FA-AE4C-9A7A469DE4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8688-114E-4C1A-A2E2-8E37F4CD71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07D127-9316-4DBB-9142-8590F366D6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9F8E-1175-46E6-8F91-A142879F0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8BCD-AB49-4659-9232-DB72875372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5D84-2669-4862-9986-A87D73086F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0265-7D2C-4F1B-B0CC-601FFFD8F6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371-9018-4E8C-B5D6-1EE9243E24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1B812C-E5C3-45AB-AAAA-C7067B996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E408-9FB6-4654-B074-471E599130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7202E0A1-FFC5-4C35-B317-4A84561ED4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0"/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933" y="1850048"/>
            <a:ext cx="8270531" cy="19389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Where should you palpate the pulse of</a:t>
            </a:r>
          </a:p>
          <a:p>
            <a:pPr algn="ctr" rtl="0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different arteries  in the lower limb?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F57-AD8A-4E7C-BF6E-20460CF9C0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7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980728"/>
            <a:ext cx="4572000" cy="455509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Tibial Nerve Injury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of its deep and protected position, it is rarely injured.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 damage results in the following clinical features:</a:t>
            </a:r>
          </a:p>
          <a:p>
            <a:pPr algn="ctr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Motor: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the muscles in the back of the leg and the sole of the foot are paralyzed. The opposing muscles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dorsiflex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foot at the ankle joint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evert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foot 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subtalar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transverse tarsal joints, an attitude referred to as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Calcaneovalgus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Sensory: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Sensation is lost on the sole of the foot; later, trophic ulcers develop.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AAC7-A7A0-4DC9-A6F1-28C4E9C437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844824"/>
            <a:ext cx="121610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Read only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593902"/>
            <a:ext cx="4248472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Sensory: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cutaneous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sensory loss is minimal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the medial aspect of the thigh.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412" t="18540" r="22929" b="20036"/>
          <a:stretch>
            <a:fillRect/>
          </a:stretch>
        </p:blipFill>
        <p:spPr bwMode="auto">
          <a:xfrm>
            <a:off x="5111793" y="188640"/>
            <a:ext cx="385269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2316-D4FC-4200-A68F-A6A1C0C80D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62848"/>
            <a:ext cx="4572000" cy="3570208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l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Obturator Nerve Injury</a:t>
            </a:r>
          </a:p>
          <a:p>
            <a:pPr algn="l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is rarely injured in :</a:t>
            </a:r>
          </a:p>
          <a:p>
            <a:pPr algn="l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penetrating wounds, </a:t>
            </a:r>
          </a:p>
          <a:p>
            <a:pPr algn="l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 anterior dislocations of the hip joint, </a:t>
            </a:r>
          </a:p>
          <a:p>
            <a:pPr algn="l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or in abdominal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herniae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through the obturator foramen. </a:t>
            </a:r>
          </a:p>
          <a:p>
            <a:pPr algn="l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may be pressed on by the fetal head during </a:t>
            </a:r>
          </a:p>
          <a:p>
            <a:pPr algn="l" rtl="0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parturition.</a:t>
            </a:r>
          </a:p>
          <a:p>
            <a:pPr algn="l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following clinical features occur:</a:t>
            </a:r>
          </a:p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Motor: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All the adductor muscles are paralyzed except the hamstring part of the adductor magnus, which is supplied by the sciatic nerve.</a:t>
            </a:r>
          </a:p>
        </p:txBody>
      </p:sp>
      <p:sp>
        <p:nvSpPr>
          <p:cNvPr id="7" name="TextBox 6"/>
          <p:cNvSpPr txBox="1"/>
          <p:nvPr/>
        </p:nvSpPr>
        <p:spPr>
          <a:xfrm rot="20442984">
            <a:off x="3163607" y="874544"/>
            <a:ext cx="11640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Read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218647">
            <a:off x="4326183" y="4706538"/>
            <a:ext cx="120257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332656"/>
            <a:ext cx="5832648" cy="150810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Veins of the Lower Limb</a:t>
            </a:r>
          </a:p>
          <a:p>
            <a:pPr algn="l"/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The veins of the lower limb can be divided into three groups: </a:t>
            </a:r>
          </a:p>
          <a:p>
            <a:pPr algn="l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1-superficial, 2- deep , 3-perforating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7744" y="3928988"/>
            <a:ext cx="4572000" cy="230832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perforating veins are communicating vessels that run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between the superficial and deep veins.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of these veins are found particularly in the region of the ankle and the medial side of the lower part of the leg. They 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possess valves that are arranged to prevent the flow of blood from the deep to the superficial veins.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2060848"/>
            <a:ext cx="8280920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superficial veins consist of 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great and small saphenous veins,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are situated beneath the skin in the superficial fascia.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2926685"/>
            <a:ext cx="8208912" cy="6463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deep veins are the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venae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comitantes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the anterior and posterior tibial arteries, the popliteal vein, and the femoral veins and their tributaries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34B-4956-447A-8089-D9D8063DB0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048672" cy="47525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467544" y="2848287"/>
            <a:ext cx="1728192" cy="209288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venae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comitantes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dirty="0" smtClean="0"/>
              <a:t>are subjected to intermittent pressure at rest and during exercise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6296" y="2582902"/>
            <a:ext cx="1547664" cy="286232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The superficial saphenous veins</a:t>
            </a:r>
          </a:p>
          <a:p>
            <a:pPr algn="ctr"/>
            <a:r>
              <a:rPr lang="en-US" dirty="0" smtClean="0"/>
              <a:t> lie within the superficial fascia and are not subject to compression forces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608" y="334397"/>
            <a:ext cx="756084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The valves in the perforating veins prevent the high-pressure venous blood from being forced outward into the low-pressure superficial veins.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46032" y="1434480"/>
            <a:ext cx="1202432" cy="91440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Low pressure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1578496"/>
            <a:ext cx="1080120" cy="91440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High pressure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51720" y="2636912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980712" y="8367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75656" y="62068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475656" y="620688"/>
            <a:ext cx="44644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28184" y="908720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A8C-1592-4C4B-9C0D-F6A1AE6363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vascularweb.org/vascularhealth/PublishingImages/NorthPoint%20Images/Varicose_02_Base_300.jpg"/>
          <p:cNvSpPr>
            <a:spLocks noChangeAspect="1" noChangeArrowheads="1"/>
          </p:cNvSpPr>
          <p:nvPr/>
        </p:nvSpPr>
        <p:spPr bwMode="auto">
          <a:xfrm>
            <a:off x="155575" y="-1698625"/>
            <a:ext cx="2857500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282711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4912"/>
            <a:ext cx="3267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332656"/>
            <a:ext cx="4176464" cy="175432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Varicose Veins</a:t>
            </a:r>
          </a:p>
          <a:p>
            <a:pPr algn="ctr" rtl="0"/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b="1" i="1" u="sng" dirty="0" err="1" smtClean="0">
                <a:latin typeface="Times New Roman" pitchFamily="18" charset="0"/>
                <a:cs typeface="Times New Roman" pitchFamily="18" charset="0"/>
              </a:rPr>
              <a:t>varicosed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 vein is one that has a larger diameter than normal and is elongated and tortuous. </a:t>
            </a:r>
          </a:p>
          <a:p>
            <a:pPr algn="ctr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condition commonly occurs in the superficial veins of the lower limb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450538"/>
            <a:ext cx="3672408" cy="175432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hereditary weakness of the vein walls and incompetent valves; </a:t>
            </a:r>
          </a:p>
          <a:p>
            <a:pPr algn="ctr" rt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elevated intra-abdominal pressure as a result of multiple pregnancies or abdominal tumors;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0312" y="4532927"/>
            <a:ext cx="1619672" cy="120032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incompetence of a valve in a perforating vein.`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7091-2FAF-4F44-B5B3-65178FF98A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2362" t="16925" r="21060" b="11256"/>
          <a:stretch>
            <a:fillRect/>
          </a:stretch>
        </p:blipFill>
        <p:spPr bwMode="auto">
          <a:xfrm>
            <a:off x="4283968" y="476672"/>
            <a:ext cx="4421297" cy="583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560" y="386661"/>
            <a:ext cx="3312368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Dermatomes in the lower limb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040" y="1609050"/>
            <a:ext cx="3779912" cy="412420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Regions that can be tested for sensation and are reasonably autonomous (have minimal overlap) are: </a:t>
            </a:r>
          </a:p>
          <a:p>
            <a:pPr algn="ctr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over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inguinal ligament-L1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2-Lateral side of the thigh-L2;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3-Lower medial side of the thigh-L3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4-Meidal side of the great toe (digit 1)-L4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5-Meidal side of digit 2-L5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6-Little toe (digit 5)-S1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7-Back of the thigh-S2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8-Skin over the gluteal fold-S3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0B-FCD1-4D54-9DA8-F24F6505C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Dr.Shatarat </a:t>
            </a:r>
            <a:r>
              <a:rPr lang="ar-JO" smtClean="0"/>
              <a:t>د.امجد الشطرات الجامعة الاردنية كلية الطب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9694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E281-8BFE-403D-86B5-15B6D20530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46359" t="26100" r="16432" b="35155"/>
          <a:stretch>
            <a:fillRect/>
          </a:stretch>
        </p:blipFill>
        <p:spPr bwMode="auto">
          <a:xfrm>
            <a:off x="5447358" y="548680"/>
            <a:ext cx="319512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844824"/>
            <a:ext cx="4824536" cy="286232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an unconscious patient, both somatic sensory and somatic motor functions of spinal cord levels can be tested using tendon reflexes: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'tap' on the patellar ligament at the knee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tests Patellar tendon reflex (knee jerk)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L3, and 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(extension of the knee joint on tapping the patellar tendon)</a:t>
            </a: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2-Achilles tendon reflex (ankle jerk)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S1 and S2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(plantar flexion of the ankle joint on tapping the Achilles tendon)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4A5C-2E35-4C88-ADBA-35DD7B6E9A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822" y="341425"/>
            <a:ext cx="3824634" cy="603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7584" y="1556792"/>
            <a:ext cx="3672408" cy="240065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proximal fragment is 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flexed by the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iliopsoas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abducted by the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gluteus medius and minimus 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laterally rotated by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gluteus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maximus,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piriformis, the obturator internus, the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gemelli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the quadratus femoris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622429"/>
            <a:ext cx="3960440" cy="64633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fractures of the upper third of the shaft of the femur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437112"/>
            <a:ext cx="4032448" cy="156966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lower fragment 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adducted by the adductor muscles, </a:t>
            </a:r>
          </a:p>
          <a:p>
            <a:pPr algn="ctr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pulled upward by the hamstrings and quadriceps, and laterally rotated by the adductors and the weight of the foot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D53-FD4E-466C-B377-5F62FDD5F0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254478"/>
            <a:ext cx="2664296" cy="630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620688"/>
            <a:ext cx="4572000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/>
              <a:t>In fractures of the middle third of the shaft of the </a:t>
            </a:r>
            <a:r>
              <a:rPr lang="en-US" dirty="0" err="1" smtClean="0"/>
              <a:t>femurgastrocnemius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7BBC-971B-4D4B-8FDC-D7CF89A86A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2636912"/>
            <a:ext cx="4572000" cy="1477328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 The </a:t>
            </a:r>
            <a:r>
              <a:rPr lang="en-US" dirty="0" smtClean="0"/>
              <a:t>distal fragment is pulled upward by the hamstrings and the quadriceps resulting in considerable shortening. </a:t>
            </a:r>
          </a:p>
          <a:p>
            <a:pPr algn="ctr"/>
            <a:r>
              <a:rPr lang="en-US" dirty="0" smtClean="0"/>
              <a:t>The distal fragment is also rotated backward </a:t>
            </a:r>
          </a:p>
          <a:p>
            <a:pPr algn="ctr"/>
            <a:r>
              <a:rPr lang="en-US" dirty="0" smtClean="0"/>
              <a:t>by </a:t>
            </a:r>
            <a:r>
              <a:rPr lang="en-US" dirty="0" smtClean="0"/>
              <a:t>the pull of the two heads of the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67744" y="4581128"/>
            <a:ext cx="2174633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GASTROCNEMIUS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696" y="188640"/>
            <a:ext cx="3556248" cy="317009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femoral artery </a:t>
            </a:r>
          </a:p>
          <a:p>
            <a:pPr algn="ctr" rt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femoral triangle, its pulse is easily felt just inferior to the inguinal ligament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midway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pubic symphysis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 superior iliac spine.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925" y="620688"/>
            <a:ext cx="40280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67875"/>
            <a:ext cx="3823416" cy="31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D0C9-11DD-4642-8982-6346C8E346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2934072" cy="203132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 fractures of the distal third of the shaft of the femur, the same displacement of the distal fragment occurs as seen in fractures of the middle third of the shaft</a:t>
            </a:r>
            <a:r>
              <a:rPr lang="en-US" dirty="0" smtClean="0"/>
              <a:t>..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39330" r="25000" b="30430"/>
          <a:stretch>
            <a:fillRect/>
          </a:stretch>
        </p:blipFill>
        <p:spPr bwMode="auto">
          <a:xfrm>
            <a:off x="3991707" y="404664"/>
            <a:ext cx="490077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11F-C3CE-4CF4-BF62-5C422B5CD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140968"/>
            <a:ext cx="4572000" cy="190821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However, the distal fragment is smaller and is rotated backward by the gastrocnemius muscle to a greater degree and may exert pressure on the </a:t>
            </a:r>
            <a:r>
              <a:rPr lang="en-US" sz="2800" b="1" dirty="0" smtClean="0">
                <a:solidFill>
                  <a:schemeClr val="bg2"/>
                </a:solidFill>
              </a:rPr>
              <a:t>popliteal artery </a:t>
            </a:r>
            <a:endParaRPr lang="en-US" b="1" dirty="0" smtClean="0">
              <a:solidFill>
                <a:schemeClr val="bg2"/>
              </a:solidFill>
            </a:endParaRP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and </a:t>
            </a:r>
            <a:r>
              <a:rPr lang="en-US" dirty="0" smtClean="0">
                <a:solidFill>
                  <a:schemeClr val="bg2"/>
                </a:solidFill>
              </a:rPr>
              <a:t>interfere with the blood flow through the leg and foot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Dr.Shatarat </a:t>
            </a:r>
            <a:r>
              <a:rPr lang="ar-JO" smtClean="0"/>
              <a:t>د.امجد الشطرات الجامعة الاردنية كلية الطب 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7560840" cy="306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6EB-1220-4E71-957B-984C06CA49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Dr.Shatarat </a:t>
            </a:r>
            <a:r>
              <a:rPr lang="ar-JO" smtClean="0"/>
              <a:t>د.امجد الشطرات الجامعة الاردنية كلية الطب 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60841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14EB-4667-48ED-B9F7-AAC2318AC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Dr.Shatarat </a:t>
            </a:r>
            <a:r>
              <a:rPr lang="ar-JO" smtClean="0"/>
              <a:t>د.امجد الشطرات الجامعة الاردنية كلية الطب 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3284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B7AB-1FEE-4FF3-8E70-636597D51F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56" y="543446"/>
            <a:ext cx="3275856" cy="56938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popliteal artery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popliteal artery pulse is difficult to find, but  usually can be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detected on deep palpation just medial to the midline of the popliteal fossa.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3727"/>
            <a:ext cx="4283968" cy="326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35034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419872" y="908720"/>
            <a:ext cx="28803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A52F-052D-4B2E-9051-2BB05849E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220578"/>
            <a:ext cx="3024336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The dorsalis pedis artery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777" y="692695"/>
            <a:ext cx="4133462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2048" y="804879"/>
            <a:ext cx="3635896" cy="226408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Passes onto the dorsal aspect of the foot and anteriorly over the tarsal bones where it lies </a:t>
            </a:r>
            <a:r>
              <a:rPr lang="en-US" sz="1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between and is parallel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the tendon of </a:t>
            </a:r>
            <a:r>
              <a:rPr lang="en-US" sz="1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extensor hallucis longus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the tendon of </a:t>
            </a:r>
            <a:r>
              <a:rPr lang="en-US" sz="1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extensor digitorum longus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the second toe.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3048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3800" y="3048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43800" y="24384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86800" y="24384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08304" y="4005064"/>
            <a:ext cx="12954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68552" y="4797152"/>
            <a:ext cx="137160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52320" y="4653136"/>
            <a:ext cx="990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56" y="3429000"/>
            <a:ext cx="3608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39952" y="5805264"/>
            <a:ext cx="4536504" cy="646331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artery may be absent in around 15% of people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F951-5682-46B9-A7A1-07A015AD9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8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07518"/>
            <a:ext cx="4693366" cy="502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12368" y="220578"/>
            <a:ext cx="3059832" cy="4001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posterior tibial artery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39952" y="548680"/>
            <a:ext cx="2448272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0384" y="2060848"/>
            <a:ext cx="1447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2832" y="363598"/>
            <a:ext cx="2667000" cy="234532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palpable just posteroinferior to the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medial malleolus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between the heel and medial malleolus.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34786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AE1-6A57-4C9F-9CAA-ADC34DFA2A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1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153" y="1772816"/>
            <a:ext cx="4027063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Algerian" pitchFamily="82" charset="0"/>
              </a:rPr>
              <a:t>Nerve injuries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0732" y="3894147"/>
            <a:ext cx="4033476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lower limbs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083731" y="2708920"/>
            <a:ext cx="848309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Algerian" pitchFamily="82" charset="0"/>
              </a:rPr>
              <a:t>of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45B-2C54-4526-89AB-5F4B1F8CD1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Dr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.Shatarat </a:t>
            </a:r>
            <a:r>
              <a:rPr lang="ar-JO" dirty="0" smtClean="0">
                <a:solidFill>
                  <a:schemeClr val="tx1"/>
                </a:solidFill>
              </a:rPr>
              <a:t>د.امجد الشطرات الجامعة الاردنية كلية الطب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056" y="472018"/>
            <a:ext cx="4067944" cy="14465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Femoral Nerve Injury</a:t>
            </a:r>
          </a:p>
          <a:p>
            <a:pPr algn="ctr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femoral nerve can be injured in:</a:t>
            </a:r>
          </a:p>
          <a:p>
            <a:pPr algn="ctr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Stab or gunshot wounds</a:t>
            </a:r>
          </a:p>
          <a:p>
            <a:pPr algn="ctr" rtl="0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complete damage of the nerve is rare.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18540" r="32379" b="6806"/>
          <a:stretch>
            <a:fillRect/>
          </a:stretch>
        </p:blipFill>
        <p:spPr bwMode="auto">
          <a:xfrm>
            <a:off x="4835433" y="404664"/>
            <a:ext cx="3913031" cy="601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5D57-BFAC-410B-8396-C279A16727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184534"/>
            <a:ext cx="4248472" cy="39087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Clinical manifestations:</a:t>
            </a:r>
          </a:p>
          <a:p>
            <a:pPr algn="ctr" rtl="0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If  The nerve is completely injured</a:t>
            </a:r>
          </a:p>
          <a:p>
            <a:pPr algn="ctr" rtl="0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Motor: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quadriceps femoris muscle is paralyzed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and the </a:t>
            </a:r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knee cannot be extended. </a:t>
            </a:r>
          </a:p>
          <a:p>
            <a:pPr algn="ctr" rtl="0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Sensory: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Skin sensation is lost over </a:t>
            </a:r>
          </a:p>
          <a:p>
            <a:pPr algn="ctr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1-The anterior and medial sides of the thigh, </a:t>
            </a:r>
          </a:p>
          <a:p>
            <a:pPr algn="ctr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2-Over the medial side of the lower part of the leg</a:t>
            </a:r>
          </a:p>
          <a:p>
            <a:pPr algn="ctr" rtl="0"/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 The medial border of the foot </a:t>
            </a:r>
            <a:r>
              <a:rPr lang="en-US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far as the ball of the big toe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this area is normally supplied by the saphenous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056" y="188640"/>
            <a:ext cx="4139952" cy="41857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Sciatic Nerve Injury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nerve is sometimes injured by: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1- penetrating wounds</a:t>
            </a:r>
          </a:p>
          <a:p>
            <a:pPr algn="ctr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2-fractures of the pelvis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3-dislocations of the hip joint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(posterior)</a:t>
            </a:r>
          </a:p>
          <a:p>
            <a:pPr algn="ctr" rtl="0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4-badly placed intramuscular injections in the gluteal region. (common)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The following clinical features are present:</a:t>
            </a:r>
          </a:p>
          <a:p>
            <a:pPr algn="ctr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Motor: 1-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hamstring muscles are paralyzed, but weak flexion of the knee is possible because  of the action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of the sartorius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(femoral nerve) and 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gracilis (obturator nerve) </a:t>
            </a:r>
          </a:p>
          <a:p>
            <a:pPr algn="ctr" rtl="0"/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2-All the muscles below the knee are paralyzed, </a:t>
            </a:r>
          </a:p>
          <a:p>
            <a:pPr algn="ctr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foot assume the plantar-flexed position,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Foot drop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7201" r="23519" b="4916"/>
          <a:stretch>
            <a:fillRect/>
          </a:stretch>
        </p:blipFill>
        <p:spPr bwMode="auto">
          <a:xfrm>
            <a:off x="5220072" y="378295"/>
            <a:ext cx="36004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509120"/>
            <a:ext cx="5040560" cy="175432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Sensory: Sensation is lost below the knee,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except for a narrow area down the medial side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lower part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of the leg and along the medial </a:t>
            </a:r>
          </a:p>
          <a:p>
            <a:pPr algn="l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border of the foot as far as the ball of the big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toewhich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supplied by the saphenous nerve (femoral nerve).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8769-E5B0-4D31-BE46-FA677C184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2656"/>
            <a:ext cx="3096344" cy="603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1556792"/>
            <a:ext cx="5040560" cy="95410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Injury to common peroneal nerve</a:t>
            </a:r>
          </a:p>
          <a:p>
            <a:pPr algn="ctr" rtl="0"/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Paralysis of extensor muscles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(supplied by </a:t>
            </a:r>
            <a:r>
              <a:rPr lang="en-US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deep peroneal nerve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this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dorsiflexion of the foot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544" y="2780928"/>
            <a:ext cx="4749552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Paralysis of peronei muscles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(supplied by the </a:t>
            </a:r>
            <a:r>
              <a:rPr lang="en-US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superficial peroneal nerve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this means</a:t>
            </a:r>
          </a:p>
          <a:p>
            <a:pPr algn="ctr" rtl="0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loss of Eversion of the foot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934" y="4114234"/>
            <a:ext cx="5389186" cy="233910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antagonistic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muscles (planter flexors and invertors) will take over </a:t>
            </a:r>
          </a:p>
          <a:p>
            <a:pPr algn="ctr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this leads to </a:t>
            </a:r>
          </a:p>
          <a:p>
            <a:pPr algn="ctr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Foot drop and inversion</a:t>
            </a:r>
          </a:p>
          <a:p>
            <a:pPr algn="ctr" rtl="0"/>
            <a:endParaRPr lang="en-US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Equino varus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2917720" y="3940672"/>
            <a:ext cx="350520" cy="2103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778656" y="5583520"/>
            <a:ext cx="50292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11960" y="5943600"/>
            <a:ext cx="3408040" cy="221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1560" y="188640"/>
            <a:ext cx="4968552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common peroneal nerve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in an exposed position as it leaves the popliteal fossa and winds around the neck of the fibula to enter the peroneus longus muscle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5677-4CF4-4DEA-8DF4-17AFAF1E14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Dr.Shatarat </a:t>
            </a:r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د.امجد الشطرات الجامعة الاردنية كلية الطب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0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9370</TotalTime>
  <Words>1481</Words>
  <Application>Microsoft Office PowerPoint</Application>
  <PresentationFormat>On-screen Show (4:3)</PresentationFormat>
  <Paragraphs>165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488</cp:revision>
  <dcterms:created xsi:type="dcterms:W3CDTF">2012-01-14T22:25:28Z</dcterms:created>
  <dcterms:modified xsi:type="dcterms:W3CDTF">2014-03-05T23:48:49Z</dcterms:modified>
</cp:coreProperties>
</file>