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1" r:id="rId2"/>
    <p:sldId id="342" r:id="rId3"/>
    <p:sldId id="343" r:id="rId4"/>
    <p:sldId id="326" r:id="rId5"/>
    <p:sldId id="338" r:id="rId6"/>
    <p:sldId id="339" r:id="rId7"/>
    <p:sldId id="34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CFDD-4655-471A-9B31-368FBD1C2C5B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C1E72-25E7-4AC1-A5F7-E8B8FE03F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3513-08F5-475D-8EB1-70419A06C31A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82A97-E9BD-4B91-B2C2-E21667E6E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5256584" cy="53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04248" y="0"/>
            <a:ext cx="2339752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ramus of mandible is quadrangular in shape and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has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medial and lateral surfaces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788024" y="1988840"/>
            <a:ext cx="201622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31640" y="-27384"/>
            <a:ext cx="518457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Condylar and coronoid processes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Most of the lateral surface provides attachment for the masseter muscle.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64088" y="908720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6372200" y="476673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804248" y="3212976"/>
            <a:ext cx="1493912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posterior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borders of the ramus intersect to form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angle of mandible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 flipV="1">
            <a:off x="4932040" y="4365104"/>
            <a:ext cx="1872208" cy="140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48064" y="3356992"/>
            <a:ext cx="172819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55976" y="4005064"/>
            <a:ext cx="288032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7740352" y="21328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2008" y="1412776"/>
            <a:ext cx="262778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superior border is notched to form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mandibular notch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2699792" y="141277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0" y="2492896"/>
            <a:ext cx="161967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coronoid process extends superiorly from the junction of the anterior and superior borders of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ramus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619672" y="2204864"/>
            <a:ext cx="23042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6165304"/>
            <a:ext cx="422423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provides attachment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temporalis muscle</a:t>
            </a:r>
            <a:endParaRPr lang="en-US" b="1" dirty="0"/>
          </a:p>
        </p:txBody>
      </p:sp>
      <p:cxnSp>
        <p:nvCxnSpPr>
          <p:cNvPr id="34" name="Straight Arrow Connector 33"/>
          <p:cNvCxnSpPr>
            <a:stCxn id="29" idx="2"/>
          </p:cNvCxnSpPr>
          <p:nvPr/>
        </p:nvCxnSpPr>
        <p:spPr>
          <a:xfrm>
            <a:off x="809836" y="5355218"/>
            <a:ext cx="17748" cy="8100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3129"/>
            <a:ext cx="5256584" cy="533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308304" y="980728"/>
            <a:ext cx="1835696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head of mandible, participates in forming the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joint;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neck of mandible, which bears a shallow depression (the pterygoid fovea) on its anterior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surface for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attachment of the lateral pterygoid muscle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332656"/>
            <a:ext cx="33009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condylar process is made of: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12360" y="692696"/>
            <a:ext cx="484632" cy="36004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692696"/>
            <a:ext cx="53285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1052736"/>
            <a:ext cx="223224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1-Mandibular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foramen, which is the superior opening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mandibular canal. The inferior alveolar nerve and vessels pass through this foramen.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27784" y="2708920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4016" y="4437112"/>
            <a:ext cx="32758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2-A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triangular elevation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lingula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for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attachment of the mandibular end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sphenomandibular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ligament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88640"/>
            <a:ext cx="619913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surface of the ramus of shows the following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featuers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51920" y="5890046"/>
            <a:ext cx="529208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4-An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elongate groove (the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mylohyoid groove) extends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anteroinferiorly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from the mandibular foramen.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to mylohyoid is in this groove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076056" y="3573016"/>
            <a:ext cx="1728192" cy="23762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4016" y="6093296"/>
            <a:ext cx="34198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3-Roughened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attachment of the medial pterygoid muscle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63888" y="3861048"/>
            <a:ext cx="1224136" cy="223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3447" t="44055" r="21747" b="10000"/>
          <a:stretch>
            <a:fillRect/>
          </a:stretch>
        </p:blipFill>
        <p:spPr bwMode="auto">
          <a:xfrm>
            <a:off x="4860032" y="0"/>
            <a:ext cx="4283968" cy="42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-27384"/>
            <a:ext cx="4788024" cy="19082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Masseter muscle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masseter muscle is quadrangular in shape is Origin: inferior border and inner surface of the zygomatic arch.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insertion: into the lateral surface of the ramus of the mandible and its coronoid process.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22629"/>
            <a:ext cx="4572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masseter is innervated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masseteric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nerve from the mandibular nerve 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5769" t="13815" r="14660" b="27596"/>
          <a:stretch>
            <a:fillRect/>
          </a:stretch>
        </p:blipFill>
        <p:spPr bwMode="auto">
          <a:xfrm>
            <a:off x="4283968" y="44624"/>
            <a:ext cx="482453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36512" y="28937"/>
            <a:ext cx="4572000" cy="33547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Temporalis muscle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temporalis muscle is a large fan-shaped muscle that fills much of the temporal fossa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originates from the bony surfaces of the temporal  fossa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superiorly to the inferior temporal line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Tip and medial surface  of the coronoid process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anterior border of the ramus of the mandible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718773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Temporalis is a powerful elevator of the mandible, closes the mandible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98893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Temporalis is innervated by deep temporal nerves that originate from the mandibular nerve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2225" t="15705" r="10526" b="25706"/>
          <a:stretch>
            <a:fillRect/>
          </a:stretch>
        </p:blipFill>
        <p:spPr bwMode="auto">
          <a:xfrm>
            <a:off x="4427984" y="-27384"/>
            <a:ext cx="4680520" cy="5379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30162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Medial pterygoid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pterygoid muscle is quadrangular in shape and has deep and superficial heads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Origin: medial surface of the lateral plate of the pterygoid process and the pyramidal process of the palatine bone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medial surface of the ramus of mandible inferior to mandibular foramen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221088"/>
            <a:ext cx="4572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/>
              <a:t>The medial pterygoid mainly elevates the mandible, closing jaws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140968"/>
            <a:ext cx="4572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medial pterygoid is innervated by the nerve to medial pterygoid from the mandibular nerve 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42816" t="19485" r="11707" b="27595"/>
          <a:stretch>
            <a:fillRect/>
          </a:stretch>
        </p:blipFill>
        <p:spPr bwMode="auto">
          <a:xfrm>
            <a:off x="4593996" y="0"/>
            <a:ext cx="455000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283968" cy="30777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Lateral pterygoid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pterygoid is a thick triangular muscle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upper head originates from the roof of the infratemporal fossa (inferior surface of the greater wing of the sphenoid and the infratemporal crest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lower head is larger and originates from the lateral surface of the lateral plate of the pterygoid process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429000"/>
            <a:ext cx="478802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Insertion: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the neck of mandible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the capsule of the Temporomandibular joint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Into the articular disc.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97152"/>
            <a:ext cx="457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lateral pterygoid is innervated by the nerve to lateral pterygoid from the mandibular nerve [V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508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80</cp:revision>
  <dcterms:created xsi:type="dcterms:W3CDTF">2012-02-19T00:38:38Z</dcterms:created>
  <dcterms:modified xsi:type="dcterms:W3CDTF">2014-03-15T21:41:37Z</dcterms:modified>
</cp:coreProperties>
</file>